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9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1A24CD3-204F-4468-8EE4-28A6668D006A}" type="datetimeFigureOut">
              <a:rPr lang="en-US" smtClean="0"/>
              <a:t>04/06/2013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04/06/2013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04/06/2013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04/06/2013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04/06/2013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04/06/2013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B1A24CD3-204F-4468-8EE4-28A6668D006A}" type="datetimeFigureOut">
              <a:rPr lang="en-US" smtClean="0"/>
              <a:t>04/06/2013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04/06/2013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04/06/2013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04/06/2013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04/06/2013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04/06/2013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04/06/2013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04/06/2013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04/06/2013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04/06/2013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04/06/2013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04/06/2013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04/06/2013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10 min Mental Disorder Presentation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303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</a:t>
            </a:r>
          </a:p>
          <a:p>
            <a:r>
              <a:rPr lang="en-US" sz="3200" dirty="0" smtClean="0"/>
              <a:t>B</a:t>
            </a:r>
          </a:p>
          <a:p>
            <a:r>
              <a:rPr lang="en-US" sz="3200" dirty="0" smtClean="0"/>
              <a:t>C</a:t>
            </a:r>
          </a:p>
          <a:p>
            <a:r>
              <a:rPr lang="en-US" sz="3200" dirty="0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468205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Prevalence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Cultural and gender variations in prevalence? </a:t>
            </a:r>
          </a:p>
          <a:p>
            <a:r>
              <a:rPr lang="en-US" sz="3200" dirty="0" smtClean="0"/>
              <a:t>Any famous people with the disorder?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22909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Etiologies and Treatments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is a biological, cognitive, and sociocultural etiology of the disorder?</a:t>
            </a:r>
          </a:p>
          <a:p>
            <a:r>
              <a:rPr lang="en-US" sz="3200" dirty="0" smtClean="0"/>
              <a:t>What is a biomedical. Individual, and group treatment of the disorder?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58159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MLA Works Cited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Cite where you obtain information from. </a:t>
            </a:r>
          </a:p>
          <a:p>
            <a:r>
              <a:rPr lang="en-US" sz="3200" dirty="0" smtClean="0"/>
              <a:t>Sources need to be credible (</a:t>
            </a:r>
            <a:r>
              <a:rPr lang="en-US" sz="3200" dirty="0" err="1" smtClean="0"/>
              <a:t>ie</a:t>
            </a:r>
            <a:r>
              <a:rPr lang="en-US" sz="3200" dirty="0" smtClean="0"/>
              <a:t>. not WIKIPEDIA)!</a:t>
            </a:r>
          </a:p>
          <a:p>
            <a:r>
              <a:rPr lang="en-US" sz="3200" dirty="0" smtClean="0"/>
              <a:t>Turn in a works cited page at the end of the presentation.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60078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Disorders to choose from: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0175539"/>
              </p:ext>
            </p:extLst>
          </p:nvPr>
        </p:nvGraphicFramePr>
        <p:xfrm>
          <a:off x="457200" y="2209800"/>
          <a:ext cx="6508749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9583"/>
                <a:gridCol w="2169583"/>
                <a:gridCol w="216958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Anxiety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Affective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Eating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Acute Stress Disorder</a:t>
                      </a:r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Panic Disorder</a:t>
                      </a:r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Phobia (any)</a:t>
                      </a:r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OCD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Bipolar disorder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Anorexia</a:t>
                      </a:r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Bulimia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3377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1593</TotalTime>
  <Words>114</Words>
  <Application>Microsoft Macintosh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Plaza</vt:lpstr>
      <vt:lpstr>10 min Mental Disorder Presentation</vt:lpstr>
      <vt:lpstr>Symptoms</vt:lpstr>
      <vt:lpstr>Prevalence</vt:lpstr>
      <vt:lpstr>Etiologies and Treatments</vt:lpstr>
      <vt:lpstr>MLA Works Cited Page</vt:lpstr>
      <vt:lpstr>Disorders to choose from: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min Mental Disorder Presentation</dc:title>
  <dc:creator>Microsoft Office User</dc:creator>
  <cp:lastModifiedBy>Microsoft Office User</cp:lastModifiedBy>
  <cp:revision>5</cp:revision>
  <dcterms:created xsi:type="dcterms:W3CDTF">2013-05-30T07:10:20Z</dcterms:created>
  <dcterms:modified xsi:type="dcterms:W3CDTF">2013-06-05T08:33:14Z</dcterms:modified>
</cp:coreProperties>
</file>